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1" r:id="rId2"/>
    <p:sldId id="280" r:id="rId3"/>
    <p:sldId id="276" r:id="rId4"/>
    <p:sldId id="279" r:id="rId5"/>
    <p:sldId id="277" r:id="rId6"/>
    <p:sldId id="278" r:id="rId7"/>
    <p:sldId id="263" r:id="rId8"/>
    <p:sldId id="257" r:id="rId9"/>
    <p:sldId id="256" r:id="rId10"/>
    <p:sldId id="258" r:id="rId11"/>
    <p:sldId id="274" r:id="rId12"/>
    <p:sldId id="275" r:id="rId13"/>
    <p:sldId id="259" r:id="rId14"/>
    <p:sldId id="260" r:id="rId15"/>
    <p:sldId id="264" r:id="rId16"/>
    <p:sldId id="269" r:id="rId17"/>
    <p:sldId id="270" r:id="rId18"/>
    <p:sldId id="267" r:id="rId19"/>
    <p:sldId id="271" r:id="rId20"/>
    <p:sldId id="272" r:id="rId21"/>
    <p:sldId id="273" r:id="rId22"/>
    <p:sldId id="268" r:id="rId2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 autoAdjust="0"/>
    <p:restoredTop sz="83655" autoAdjust="0"/>
  </p:normalViewPr>
  <p:slideViewPr>
    <p:cSldViewPr>
      <p:cViewPr varScale="1">
        <p:scale>
          <a:sx n="57" d="100"/>
          <a:sy n="57" d="100"/>
        </p:scale>
        <p:origin x="-153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EEFFB6-EAC1-4A20-BD30-F58D3117CC95}" type="datetimeFigureOut">
              <a:rPr lang="pt-BR" smtClean="0"/>
              <a:t>01/03/2019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219F6-AA74-44BB-8D92-31A6181475E5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Escala de cinza</a:t>
            </a:r>
          </a:p>
          <a:p>
            <a:r>
              <a:rPr lang="pt-BR" dirty="0" smtClean="0"/>
              <a:t>Colocar a legenda dos grupos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219F6-AA74-44BB-8D92-31A6181475E5}" type="slidenum">
              <a:rPr lang="pt-BR" smtClean="0"/>
              <a:t>10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68A82-95CE-446A-94D6-48AF35B1DFF2}" type="datetimeFigureOut">
              <a:rPr lang="pt-BR" smtClean="0"/>
              <a:pPr/>
              <a:t>01/03/2019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AD349-ADC4-466E-854C-3A3712C219D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8800" dirty="0" smtClean="0"/>
              <a:t>Projeto </a:t>
            </a:r>
            <a:r>
              <a:rPr lang="pt-BR" sz="8800" dirty="0" err="1" smtClean="0"/>
              <a:t>Hilmara</a:t>
            </a:r>
            <a:endParaRPr lang="pt-BR" sz="8800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611560" y="3615159"/>
            <a:ext cx="8060432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lackadder ITC" pitchFamily="82" charset="0"/>
                <a:ea typeface="+mj-ea"/>
                <a:cs typeface="+mj-cs"/>
              </a:rPr>
              <a:t>de visualização de dados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 l="33956" t="6951" r="2257" b="5901"/>
          <a:stretch>
            <a:fillRect/>
          </a:stretch>
        </p:blipFill>
        <p:spPr bwMode="auto">
          <a:xfrm>
            <a:off x="611560" y="332656"/>
            <a:ext cx="7776864" cy="5976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aixaDeTexto 2"/>
          <p:cNvSpPr txBox="1"/>
          <p:nvPr/>
        </p:nvSpPr>
        <p:spPr>
          <a:xfrm>
            <a:off x="2843808" y="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Causas diretas</a:t>
            </a:r>
            <a:endParaRPr lang="pt-BR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 cstate="print"/>
          <a:srcRect l="60534" t="79399" r="29425" b="13251"/>
          <a:stretch>
            <a:fillRect/>
          </a:stretch>
        </p:blipFill>
        <p:spPr bwMode="auto">
          <a:xfrm>
            <a:off x="7092280" y="6381328"/>
            <a:ext cx="122413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3251" r="2848" b="9051"/>
          <a:stretch>
            <a:fillRect/>
          </a:stretch>
        </p:blipFill>
        <p:spPr bwMode="auto">
          <a:xfrm>
            <a:off x="72008" y="764704"/>
            <a:ext cx="8748464" cy="6050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3251" r="2257" b="9051"/>
          <a:stretch>
            <a:fillRect/>
          </a:stretch>
        </p:blipFill>
        <p:spPr bwMode="auto">
          <a:xfrm>
            <a:off x="0" y="476035"/>
            <a:ext cx="9144000" cy="6265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37500" t="12600" r="5801" b="8651"/>
          <a:stretch>
            <a:fillRect/>
          </a:stretch>
        </p:blipFill>
        <p:spPr bwMode="auto">
          <a:xfrm>
            <a:off x="504056" y="404664"/>
            <a:ext cx="8172400" cy="638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aixaDeTexto 2"/>
          <p:cNvSpPr txBox="1"/>
          <p:nvPr/>
        </p:nvSpPr>
        <p:spPr>
          <a:xfrm>
            <a:off x="2843808" y="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Causas diretas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33366" t="12600" r="2257" b="9701"/>
          <a:stretch>
            <a:fillRect/>
          </a:stretch>
        </p:blipFill>
        <p:spPr bwMode="auto">
          <a:xfrm>
            <a:off x="107504" y="751492"/>
            <a:ext cx="8928992" cy="60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aixaDeTexto 2"/>
          <p:cNvSpPr txBox="1"/>
          <p:nvPr/>
        </p:nvSpPr>
        <p:spPr>
          <a:xfrm>
            <a:off x="2699792" y="3533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Causas diretas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9800" dirty="0" err="1" smtClean="0"/>
              <a:t>Treemap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Causas indiretas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2201" r="2557" b="9450"/>
          <a:stretch>
            <a:fillRect/>
          </a:stretch>
        </p:blipFill>
        <p:spPr bwMode="auto">
          <a:xfrm>
            <a:off x="0" y="537780"/>
            <a:ext cx="9144000" cy="6347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 l="33956" t="12200" r="2257" b="9051"/>
          <a:stretch>
            <a:fillRect/>
          </a:stretch>
        </p:blipFill>
        <p:spPr bwMode="auto">
          <a:xfrm>
            <a:off x="107504" y="657311"/>
            <a:ext cx="8928992" cy="6200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2200" r="2848" b="9051"/>
          <a:stretch>
            <a:fillRect/>
          </a:stretch>
        </p:blipFill>
        <p:spPr bwMode="auto">
          <a:xfrm>
            <a:off x="251520" y="713558"/>
            <a:ext cx="8496944" cy="5955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3250" r="2557" b="9051"/>
          <a:stretch>
            <a:fillRect/>
          </a:stretch>
        </p:blipFill>
        <p:spPr bwMode="auto">
          <a:xfrm>
            <a:off x="-1" y="518488"/>
            <a:ext cx="9144001" cy="629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895079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pt-BR" sz="9800" dirty="0" err="1" smtClean="0"/>
              <a:t>Waffle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2600" r="2257" b="8001"/>
          <a:stretch>
            <a:fillRect/>
          </a:stretch>
        </p:blipFill>
        <p:spPr bwMode="auto">
          <a:xfrm>
            <a:off x="179512" y="706914"/>
            <a:ext cx="8784976" cy="6151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33366" t="12600" r="1666" b="9051"/>
          <a:stretch>
            <a:fillRect/>
          </a:stretch>
        </p:blipFill>
        <p:spPr bwMode="auto">
          <a:xfrm>
            <a:off x="35496" y="535130"/>
            <a:ext cx="9108504" cy="6178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12201" r="2257" b="9051"/>
          <a:stretch>
            <a:fillRect/>
          </a:stretch>
        </p:blipFill>
        <p:spPr bwMode="auto">
          <a:xfrm>
            <a:off x="107504" y="418666"/>
            <a:ext cx="9001000" cy="6250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 t="19550" r="30607" b="23750"/>
          <a:stretch>
            <a:fillRect/>
          </a:stretch>
        </p:blipFill>
        <p:spPr bwMode="auto">
          <a:xfrm>
            <a:off x="0" y="692696"/>
            <a:ext cx="9144000" cy="4202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 l="69393" t="42650" b="42650"/>
          <a:stretch>
            <a:fillRect/>
          </a:stretch>
        </p:blipFill>
        <p:spPr bwMode="auto">
          <a:xfrm>
            <a:off x="1403648" y="5157192"/>
            <a:ext cx="5184576" cy="14006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9800" dirty="0" err="1" smtClean="0"/>
              <a:t>Lolliplot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 t="3801" b="5901"/>
          <a:stretch>
            <a:fillRect/>
          </a:stretch>
        </p:blipFill>
        <p:spPr bwMode="auto">
          <a:xfrm>
            <a:off x="-1260648" y="260648"/>
            <a:ext cx="12192000" cy="6192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 t="3801" b="5901"/>
          <a:stretch>
            <a:fillRect/>
          </a:stretch>
        </p:blipFill>
        <p:spPr bwMode="auto">
          <a:xfrm>
            <a:off x="-3048000" y="188640"/>
            <a:ext cx="12192000" cy="6192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9800" dirty="0" err="1" smtClean="0"/>
              <a:t>Treemap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Causas diretas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3956" t="6300" r="2848" b="7601"/>
          <a:stretch>
            <a:fillRect/>
          </a:stretch>
        </p:blipFill>
        <p:spPr bwMode="auto">
          <a:xfrm>
            <a:off x="683568" y="284874"/>
            <a:ext cx="7920880" cy="6070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aixaDeTexto 2"/>
          <p:cNvSpPr txBox="1"/>
          <p:nvPr/>
        </p:nvSpPr>
        <p:spPr>
          <a:xfrm>
            <a:off x="2843808" y="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Causas diretas</a:t>
            </a:r>
            <a:endParaRPr lang="pt-BR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58172" t="79400" r="27653" b="13250"/>
          <a:stretch>
            <a:fillRect/>
          </a:stretch>
        </p:blipFill>
        <p:spPr bwMode="auto">
          <a:xfrm>
            <a:off x="6876256" y="6353944"/>
            <a:ext cx="1728192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4256" t="6951" r="2548" b="6951"/>
          <a:stretch>
            <a:fillRect/>
          </a:stretch>
        </p:blipFill>
        <p:spPr bwMode="auto">
          <a:xfrm>
            <a:off x="755576" y="332656"/>
            <a:ext cx="7992888" cy="6125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2843808" y="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Causas diretas</a:t>
            </a:r>
            <a:endParaRPr lang="pt-B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60534" t="79399" r="29425" b="13251"/>
          <a:stretch>
            <a:fillRect/>
          </a:stretch>
        </p:blipFill>
        <p:spPr bwMode="auto">
          <a:xfrm>
            <a:off x="7740352" y="6381328"/>
            <a:ext cx="122413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29</Words>
  <Application>Microsoft Office PowerPoint</Application>
  <PresentationFormat>Apresentação na tela (4:3)</PresentationFormat>
  <Paragraphs>14</Paragraphs>
  <Slides>22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3" baseType="lpstr">
      <vt:lpstr>Tema do Office</vt:lpstr>
      <vt:lpstr>Projeto Hilmara</vt:lpstr>
      <vt:lpstr>Waffle</vt:lpstr>
      <vt:lpstr>Slide 3</vt:lpstr>
      <vt:lpstr>Lolliplot </vt:lpstr>
      <vt:lpstr>Slide 5</vt:lpstr>
      <vt:lpstr>Slide 6</vt:lpstr>
      <vt:lpstr>Treemap  Causas diretas</vt:lpstr>
      <vt:lpstr>Slide 8</vt:lpstr>
      <vt:lpstr>Slide 9</vt:lpstr>
      <vt:lpstr>Slide 10</vt:lpstr>
      <vt:lpstr>Slide 11</vt:lpstr>
      <vt:lpstr>Slide 12</vt:lpstr>
      <vt:lpstr>Slide 13</vt:lpstr>
      <vt:lpstr>Slide 14</vt:lpstr>
      <vt:lpstr>Treemap  Causas indiretas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Steven Ross</dc:creator>
  <cp:lastModifiedBy>Steven Ross</cp:lastModifiedBy>
  <cp:revision>7</cp:revision>
  <dcterms:created xsi:type="dcterms:W3CDTF">2019-03-01T17:15:50Z</dcterms:created>
  <dcterms:modified xsi:type="dcterms:W3CDTF">2019-03-01T21:06:40Z</dcterms:modified>
</cp:coreProperties>
</file>

<file path=docProps/thumbnail.jpeg>
</file>